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64" r:id="rId2"/>
  </p:sldIdLst>
  <p:sldSz cx="6858000" cy="9906000" type="A4"/>
  <p:notesSz cx="6769100" cy="9906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89"/>
    <a:srgbClr val="FF0066"/>
    <a:srgbClr val="5FE9EE"/>
    <a:srgbClr val="269D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6" d="100"/>
          <a:sy n="76" d="100"/>
        </p:scale>
        <p:origin x="321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70A42-8DA1-4CF2-890B-3E2906A3ABA6}" type="datetimeFigureOut">
              <a:rPr lang="en-US" smtClean="0"/>
              <a:t>3/28/2025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EE7CE-3E5E-4AED-A6C9-F72F3EBA31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43409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70A42-8DA1-4CF2-890B-3E2906A3ABA6}" type="datetimeFigureOut">
              <a:rPr lang="en-US" smtClean="0"/>
              <a:t>3/28/2025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EE7CE-3E5E-4AED-A6C9-F72F3EBA31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59782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70A42-8DA1-4CF2-890B-3E2906A3ABA6}" type="datetimeFigureOut">
              <a:rPr lang="en-US" smtClean="0"/>
              <a:t>3/28/2025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EE7CE-3E5E-4AED-A6C9-F72F3EBA31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10919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70A42-8DA1-4CF2-890B-3E2906A3ABA6}" type="datetimeFigureOut">
              <a:rPr lang="en-US" smtClean="0"/>
              <a:t>3/28/2025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EE7CE-3E5E-4AED-A6C9-F72F3EBA31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41010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70A42-8DA1-4CF2-890B-3E2906A3ABA6}" type="datetimeFigureOut">
              <a:rPr lang="en-US" smtClean="0"/>
              <a:t>3/28/2025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EE7CE-3E5E-4AED-A6C9-F72F3EBA31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62184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70A42-8DA1-4CF2-890B-3E2906A3ABA6}" type="datetimeFigureOut">
              <a:rPr lang="en-US" smtClean="0"/>
              <a:t>3/28/2025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EE7CE-3E5E-4AED-A6C9-F72F3EBA31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25567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70A42-8DA1-4CF2-890B-3E2906A3ABA6}" type="datetimeFigureOut">
              <a:rPr lang="en-US" smtClean="0"/>
              <a:t>3/28/2025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EE7CE-3E5E-4AED-A6C9-F72F3EBA31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21767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70A42-8DA1-4CF2-890B-3E2906A3ABA6}" type="datetimeFigureOut">
              <a:rPr lang="en-US" smtClean="0"/>
              <a:t>3/28/2025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EE7CE-3E5E-4AED-A6C9-F72F3EBA31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32214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70A42-8DA1-4CF2-890B-3E2906A3ABA6}" type="datetimeFigureOut">
              <a:rPr lang="en-US" smtClean="0"/>
              <a:t>3/28/2025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EE7CE-3E5E-4AED-A6C9-F72F3EBA31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21651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70A42-8DA1-4CF2-890B-3E2906A3ABA6}" type="datetimeFigureOut">
              <a:rPr lang="en-US" smtClean="0"/>
              <a:t>3/28/2025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EE7CE-3E5E-4AED-A6C9-F72F3EBA31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2214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70A42-8DA1-4CF2-890B-3E2906A3ABA6}" type="datetimeFigureOut">
              <a:rPr lang="en-US" smtClean="0"/>
              <a:t>3/28/2025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EE7CE-3E5E-4AED-A6C9-F72F3EBA31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7091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C670A42-8DA1-4CF2-890B-3E2906A3ABA6}" type="datetimeFigureOut">
              <a:rPr lang="en-US" smtClean="0"/>
              <a:t>3/28/2025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ABEE7CE-3E5E-4AED-A6C9-F72F3EBA31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03425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90000"/>
            <a:lumOff val="1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CD82CA2-542F-152A-4A9E-FDA1442071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6876FC21-2E35-EFB4-7209-F6846BD17233}"/>
              </a:ext>
            </a:extLst>
          </p:cNvPr>
          <p:cNvSpPr txBox="1"/>
          <p:nvPr/>
        </p:nvSpPr>
        <p:spPr>
          <a:xfrm>
            <a:off x="1165534" y="121641"/>
            <a:ext cx="4495140" cy="20431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14000"/>
              </a:lnSpc>
            </a:pPr>
            <a:r>
              <a:rPr lang="el-GR" sz="2000" dirty="0">
                <a:solidFill>
                  <a:srgbClr val="5FE9E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ΚΥΚΛΟΣ ΣΕΜΙΝΑΡΙΩΝ ΓΙΑ ΤΗΝ</a:t>
            </a:r>
          </a:p>
          <a:p>
            <a:pPr algn="ctr">
              <a:lnSpc>
                <a:spcPct val="114000"/>
              </a:lnSpc>
            </a:pPr>
            <a:r>
              <a:rPr lang="el-GR" sz="4000" dirty="0">
                <a:solidFill>
                  <a:srgbClr val="FF008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ΑΝΟΙΚΤΗ ΕΠΙΣΤΗΜΗ</a:t>
            </a:r>
          </a:p>
          <a:p>
            <a:pPr algn="ctr">
              <a:lnSpc>
                <a:spcPct val="114000"/>
              </a:lnSpc>
            </a:pPr>
            <a:r>
              <a:rPr lang="el-GR" sz="1600" i="1" dirty="0">
                <a:solidFill>
                  <a:srgbClr val="5FE9E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Τι είναι και τι χρειάζεται για να εφαρμοστεί</a:t>
            </a:r>
          </a:p>
          <a:p>
            <a:pPr algn="ctr">
              <a:lnSpc>
                <a:spcPct val="114000"/>
              </a:lnSpc>
            </a:pPr>
            <a:endParaRPr lang="el-GR" sz="800" i="1" dirty="0">
              <a:solidFill>
                <a:srgbClr val="5FE9EE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lnSpc>
                <a:spcPct val="114000"/>
              </a:lnSpc>
            </a:pPr>
            <a:r>
              <a:rPr lang="en-US" sz="1400">
                <a:solidFill>
                  <a:srgbClr val="5FE9E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9</a:t>
            </a:r>
            <a:r>
              <a:rPr lang="el-GR" sz="1400">
                <a:solidFill>
                  <a:srgbClr val="5FE9E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l-GR" sz="1400" dirty="0">
                <a:solidFill>
                  <a:srgbClr val="5FE9E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Απριλίου 2025 | 10:00-12:00</a:t>
            </a:r>
          </a:p>
          <a:p>
            <a:pPr algn="ctr">
              <a:lnSpc>
                <a:spcPct val="114000"/>
              </a:lnSpc>
            </a:pPr>
            <a:r>
              <a:rPr lang="el-GR" sz="1400" dirty="0">
                <a:solidFill>
                  <a:srgbClr val="5FE9E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Το σεμινάριο θα πραγματοποιηθεί εξ’ αποστάσεως</a:t>
            </a:r>
          </a:p>
        </p:txBody>
      </p:sp>
      <p:pic>
        <p:nvPicPr>
          <p:cNvPr id="5" name="Picture 2" descr="ΙΟΝΙΟ ΠΑΝΕΠΙΣΤΗΜΙΟ | Προσωρινή διακοπή λειτουργίας ηλεκτρονικών πηγών HEAL- Link">
            <a:extLst>
              <a:ext uri="{FF2B5EF4-FFF2-40B4-BE49-F238E27FC236}">
                <a16:creationId xmlns:a16="http://schemas.microsoft.com/office/drawing/2014/main" id="{4CB048D9-A04C-FD55-342F-FD6C26D1E15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74923" y="9194444"/>
            <a:ext cx="1774777" cy="7115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2" name="Ευθεία γραμμή σύνδεσης 11">
            <a:extLst>
              <a:ext uri="{FF2B5EF4-FFF2-40B4-BE49-F238E27FC236}">
                <a16:creationId xmlns:a16="http://schemas.microsoft.com/office/drawing/2014/main" id="{7083C99F-FCBE-08A0-A9DB-22A798B457D8}"/>
              </a:ext>
            </a:extLst>
          </p:cNvPr>
          <p:cNvCxnSpPr/>
          <p:nvPr/>
        </p:nvCxnSpPr>
        <p:spPr>
          <a:xfrm>
            <a:off x="95420" y="898500"/>
            <a:ext cx="1033670" cy="0"/>
          </a:xfrm>
          <a:prstGeom prst="line">
            <a:avLst/>
          </a:prstGeom>
          <a:ln w="22225">
            <a:solidFill>
              <a:srgbClr val="5FE9E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Ευθεία γραμμή σύνδεσης 13">
            <a:extLst>
              <a:ext uri="{FF2B5EF4-FFF2-40B4-BE49-F238E27FC236}">
                <a16:creationId xmlns:a16="http://schemas.microsoft.com/office/drawing/2014/main" id="{789DFDBE-E0C2-8510-2D12-4247CA103568}"/>
              </a:ext>
            </a:extLst>
          </p:cNvPr>
          <p:cNvCxnSpPr/>
          <p:nvPr/>
        </p:nvCxnSpPr>
        <p:spPr>
          <a:xfrm>
            <a:off x="5710362" y="899831"/>
            <a:ext cx="1033670" cy="0"/>
          </a:xfrm>
          <a:prstGeom prst="line">
            <a:avLst/>
          </a:prstGeom>
          <a:ln w="22225">
            <a:solidFill>
              <a:srgbClr val="5FE9E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Ευθεία γραμμή σύνδεσης 18">
            <a:extLst>
              <a:ext uri="{FF2B5EF4-FFF2-40B4-BE49-F238E27FC236}">
                <a16:creationId xmlns:a16="http://schemas.microsoft.com/office/drawing/2014/main" id="{5D07BA25-5291-5717-B8EF-ED732B5B2DA4}"/>
              </a:ext>
            </a:extLst>
          </p:cNvPr>
          <p:cNvCxnSpPr>
            <a:cxnSpLocks/>
          </p:cNvCxnSpPr>
          <p:nvPr/>
        </p:nvCxnSpPr>
        <p:spPr>
          <a:xfrm>
            <a:off x="4684644" y="9512417"/>
            <a:ext cx="2050111" cy="0"/>
          </a:xfrm>
          <a:prstGeom prst="line">
            <a:avLst/>
          </a:prstGeom>
          <a:ln w="22225">
            <a:solidFill>
              <a:schemeClr val="tx2">
                <a:lumMod val="90000"/>
                <a:lumOff val="1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Ευθεία γραμμή σύνδεσης 20">
            <a:extLst>
              <a:ext uri="{FF2B5EF4-FFF2-40B4-BE49-F238E27FC236}">
                <a16:creationId xmlns:a16="http://schemas.microsoft.com/office/drawing/2014/main" id="{7765D250-DE0D-6512-AAEB-BEF0D8E20C01}"/>
              </a:ext>
            </a:extLst>
          </p:cNvPr>
          <p:cNvCxnSpPr>
            <a:cxnSpLocks/>
          </p:cNvCxnSpPr>
          <p:nvPr/>
        </p:nvCxnSpPr>
        <p:spPr>
          <a:xfrm>
            <a:off x="145779" y="9505791"/>
            <a:ext cx="2050111" cy="0"/>
          </a:xfrm>
          <a:prstGeom prst="line">
            <a:avLst/>
          </a:prstGeom>
          <a:ln w="22225">
            <a:solidFill>
              <a:schemeClr val="tx2">
                <a:lumMod val="90000"/>
                <a:lumOff val="1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3" name="TextBox 32">
            <a:extLst>
              <a:ext uri="{FF2B5EF4-FFF2-40B4-BE49-F238E27FC236}">
                <a16:creationId xmlns:a16="http://schemas.microsoft.com/office/drawing/2014/main" id="{0084E096-6B98-E8C8-0D66-7A3A6557F56E}"/>
              </a:ext>
            </a:extLst>
          </p:cNvPr>
          <p:cNvSpPr txBox="1"/>
          <p:nvPr/>
        </p:nvSpPr>
        <p:spPr>
          <a:xfrm>
            <a:off x="3" y="7177144"/>
            <a:ext cx="6857997" cy="15500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14000"/>
              </a:lnSpc>
            </a:pPr>
            <a:r>
              <a:rPr lang="el-GR" sz="2000" dirty="0">
                <a:solidFill>
                  <a:srgbClr val="5FE9E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Εισηγητής: Παναγιώτης Κάβουρας</a:t>
            </a:r>
          </a:p>
          <a:p>
            <a:pPr algn="ctr">
              <a:lnSpc>
                <a:spcPct val="114000"/>
              </a:lnSpc>
            </a:pPr>
            <a:r>
              <a:rPr lang="el-GR" sz="1600" dirty="0">
                <a:solidFill>
                  <a:srgbClr val="5FE9E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Διοργάνωση: Σύνδεσμος Ελληνικών Ακαδημαϊκών Βιβλιοθηκών</a:t>
            </a:r>
            <a:endParaRPr lang="en-US" sz="1600" dirty="0">
              <a:solidFill>
                <a:srgbClr val="5FE9EE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lnSpc>
                <a:spcPct val="114000"/>
              </a:lnSpc>
            </a:pPr>
            <a:r>
              <a:rPr lang="el-GR" sz="1600" dirty="0">
                <a:solidFill>
                  <a:srgbClr val="5FE9E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            Βιβλιοθήκη και Κέντρο Πληροφόρησης Δ.Π.Θ.</a:t>
            </a:r>
            <a:endParaRPr lang="en-US" sz="1600" dirty="0">
              <a:solidFill>
                <a:srgbClr val="5FE9EE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lnSpc>
                <a:spcPct val="114000"/>
              </a:lnSpc>
            </a:pPr>
            <a:endParaRPr lang="en-US" sz="1600" dirty="0">
              <a:solidFill>
                <a:srgbClr val="5FE9EE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lnSpc>
                <a:spcPct val="114000"/>
              </a:lnSpc>
            </a:pPr>
            <a:r>
              <a:rPr lang="el-GR" sz="1600" dirty="0">
                <a:solidFill>
                  <a:srgbClr val="5FE9E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Για τη συμμετοχή σας</a:t>
            </a:r>
            <a:r>
              <a:rPr lang="en-US" sz="1600" dirty="0">
                <a:solidFill>
                  <a:srgbClr val="5FE9E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l-GR" sz="1600" dirty="0">
                <a:solidFill>
                  <a:srgbClr val="5FE9E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παρακαλούμε εγγραφείτε εδώ: </a:t>
            </a:r>
            <a:endParaRPr lang="el-GR" sz="1600" dirty="0">
              <a:solidFill>
                <a:srgbClr val="FFFF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2" name="Ευθεία γραμμή σύνδεσης 1">
            <a:extLst>
              <a:ext uri="{FF2B5EF4-FFF2-40B4-BE49-F238E27FC236}">
                <a16:creationId xmlns:a16="http://schemas.microsoft.com/office/drawing/2014/main" id="{DAA4E372-657F-8594-A215-A1FF77E8F29E}"/>
              </a:ext>
            </a:extLst>
          </p:cNvPr>
          <p:cNvCxnSpPr>
            <a:cxnSpLocks/>
          </p:cNvCxnSpPr>
          <p:nvPr/>
        </p:nvCxnSpPr>
        <p:spPr>
          <a:xfrm>
            <a:off x="63848" y="9514275"/>
            <a:ext cx="2103120" cy="0"/>
          </a:xfrm>
          <a:prstGeom prst="line">
            <a:avLst/>
          </a:prstGeom>
          <a:ln w="15875">
            <a:solidFill>
              <a:srgbClr val="5FE9E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Ευθεία γραμμή σύνδεσης 7">
            <a:extLst>
              <a:ext uri="{FF2B5EF4-FFF2-40B4-BE49-F238E27FC236}">
                <a16:creationId xmlns:a16="http://schemas.microsoft.com/office/drawing/2014/main" id="{91206CD4-26CF-CC0A-C24D-D8E70E64BC1C}"/>
              </a:ext>
            </a:extLst>
          </p:cNvPr>
          <p:cNvCxnSpPr>
            <a:cxnSpLocks/>
          </p:cNvCxnSpPr>
          <p:nvPr/>
        </p:nvCxnSpPr>
        <p:spPr>
          <a:xfrm>
            <a:off x="4724634" y="9515603"/>
            <a:ext cx="2103120" cy="0"/>
          </a:xfrm>
          <a:prstGeom prst="line">
            <a:avLst/>
          </a:prstGeom>
          <a:ln w="15875">
            <a:solidFill>
              <a:srgbClr val="5FE9E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" name="Εικόνα 2" descr="Εικόνα που περιέχει κείμενο, γραμματοσειρά, γραφικά, γραφιστική&#10;&#10;Το περιεχόμενο που δημιουργείται από τεχνολογία AI ενδέχεται να είναι εσφαλμένο.">
            <a:extLst>
              <a:ext uri="{FF2B5EF4-FFF2-40B4-BE49-F238E27FC236}">
                <a16:creationId xmlns:a16="http://schemas.microsoft.com/office/drawing/2014/main" id="{C320E472-78B7-3ED3-1E10-6533A1FC77C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6685" y="2125105"/>
            <a:ext cx="5304739" cy="5304739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BBDD319D-EF8A-94D2-03EC-8A4FBA6DB07E}"/>
              </a:ext>
            </a:extLst>
          </p:cNvPr>
          <p:cNvSpPr txBox="1"/>
          <p:nvPr/>
        </p:nvSpPr>
        <p:spPr>
          <a:xfrm>
            <a:off x="5774002" y="7875974"/>
            <a:ext cx="905862" cy="83099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algn="ctr"/>
            <a:endParaRPr lang="en-US" sz="800" b="1" dirty="0"/>
          </a:p>
          <a:p>
            <a:pPr algn="ctr"/>
            <a:r>
              <a:rPr lang="en-US" sz="1600" b="1" dirty="0"/>
              <a:t>QR code</a:t>
            </a:r>
          </a:p>
          <a:p>
            <a:pPr algn="ctr"/>
            <a:endParaRPr lang="en-US" sz="800" b="1" dirty="0"/>
          </a:p>
        </p:txBody>
      </p:sp>
      <p:pic>
        <p:nvPicPr>
          <p:cNvPr id="9" name="Εικόνα 8">
            <a:extLst>
              <a:ext uri="{FF2B5EF4-FFF2-40B4-BE49-F238E27FC236}">
                <a16:creationId xmlns:a16="http://schemas.microsoft.com/office/drawing/2014/main" id="{0A99F67A-5E07-4FEA-9091-B24FC906788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74002" y="7872789"/>
            <a:ext cx="905862" cy="891649"/>
          </a:xfrm>
          <a:prstGeom prst="rect">
            <a:avLst/>
          </a:prstGeom>
        </p:spPr>
      </p:pic>
      <p:pic>
        <p:nvPicPr>
          <p:cNvPr id="15" name="Εικόνα 14">
            <a:extLst>
              <a:ext uri="{FF2B5EF4-FFF2-40B4-BE49-F238E27FC236}">
                <a16:creationId xmlns:a16="http://schemas.microsoft.com/office/drawing/2014/main" id="{90AB01C5-12D1-4E6C-BE02-38D0B4D3CD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00777" y="9217459"/>
            <a:ext cx="669559" cy="589915"/>
          </a:xfrm>
          <a:prstGeom prst="rect">
            <a:avLst/>
          </a:prstGeom>
        </p:spPr>
      </p:pic>
      <p:pic>
        <p:nvPicPr>
          <p:cNvPr id="10" name="Εικόνα 9">
            <a:extLst>
              <a:ext uri="{FF2B5EF4-FFF2-40B4-BE49-F238E27FC236}">
                <a16:creationId xmlns:a16="http://schemas.microsoft.com/office/drawing/2014/main" id="{5721C160-4054-4428-84A3-96F46173DF0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56029" y="9170129"/>
            <a:ext cx="1774777" cy="7739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3600285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Θέμα του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Θέμα του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Θέμα του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618</TotalTime>
  <Words>57</Words>
  <Application>Microsoft Office PowerPoint</Application>
  <PresentationFormat>Χαρτί Α4 (210x297 χιλ.)</PresentationFormat>
  <Paragraphs>13</Paragraphs>
  <Slides>1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Calibri</vt:lpstr>
      <vt:lpstr>Θέμα του Office</vt:lpstr>
      <vt:lpstr>Παρουσίαση του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Panagiotis Kavouras</dc:creator>
  <cp:lastModifiedBy>Μαρία-Στέλλα Βασιλειάδου</cp:lastModifiedBy>
  <cp:revision>29</cp:revision>
  <cp:lastPrinted>2025-03-28T11:32:21Z</cp:lastPrinted>
  <dcterms:created xsi:type="dcterms:W3CDTF">2025-01-14T12:30:11Z</dcterms:created>
  <dcterms:modified xsi:type="dcterms:W3CDTF">2025-03-28T11:42:40Z</dcterms:modified>
</cp:coreProperties>
</file>